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9" r:id="rId3"/>
    <p:sldId id="258" r:id="rId4"/>
    <p:sldId id="265" r:id="rId5"/>
    <p:sldId id="267" r:id="rId6"/>
    <p:sldId id="261" r:id="rId7"/>
    <p:sldId id="269" r:id="rId8"/>
    <p:sldId id="257" r:id="rId9"/>
    <p:sldId id="268" r:id="rId10"/>
    <p:sldId id="27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ell" initials="D" lastIdx="1" clrIdx="0">
    <p:extLst>
      <p:ext uri="{19B8F6BF-5375-455C-9EA6-DF929625EA0E}">
        <p15:presenceInfo xmlns:p15="http://schemas.microsoft.com/office/powerpoint/2012/main" userId="Del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image5.gif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661E5F-FF0A-4727-BAE1-59931566FF13}" type="datetimeFigureOut">
              <a:rPr lang="en-US" smtClean="0"/>
              <a:t>6/22/2022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B6165B-0855-4B16-8BF6-296D0C9D4F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045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/>
              <a:t>Образец подзаголовка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91D2C5-B77E-4A89-965A-60E2B2DEC7F2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1F40B0-52D4-434A-A816-7CF981741D82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5FE310-08C4-4C1B-A625-46CE9A845693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84D7C-C523-4ACD-8F01-38067F9D633B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01443D-E52F-4A46-95B4-C081835BBCD1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5D8F2-5B17-4A1A-A4E6-415297C8E25F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Содержимое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Содержимое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F8F10-5670-4C0F-BECF-4A95849B9D6A}" type="datetime1">
              <a:rPr lang="en-US" smtClean="0"/>
              <a:t>6/22/2022</a:t>
            </a:fld>
            <a:endParaRPr lang="en-US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D5611A-7C07-4568-9569-8272EFF4F582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A6AF75-B89F-40A6-9AF5-AEF11547553B}" type="datetime1">
              <a:rPr lang="en-US" smtClean="0"/>
              <a:t>6/22/2022</a:t>
            </a:fld>
            <a:endParaRPr lang="en-US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Содержимое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50453C-0F74-42AD-9AB9-038F6894079F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8C389-0806-4DA6-B274-66703BB23A08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ABA23-3E60-4319-A1E0-4BD8F8AAD52C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F9941-9830-4185-A6AE-B0D8376C74C9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2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457200" y="548680"/>
            <a:ext cx="4258816" cy="4752528"/>
          </a:xfrm>
        </p:spPr>
        <p:txBody>
          <a:bodyPr>
            <a:normAutofit/>
          </a:bodyPr>
          <a:lstStyle/>
          <a:p>
            <a:br>
              <a:rPr lang="en-US" sz="3600" dirty="0"/>
            </a:b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A407AC-C85B-01D2-A5DE-2BECCDC4D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6F2FD7-2517-4B47-96AB-18893BF50225}" type="datetime1">
              <a:rPr lang="en-US" smtClean="0"/>
              <a:t>6/22/2022</a:t>
            </a:fld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83B080-3916-29D5-3537-34D1F8CEF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FCB7E7C-E531-7402-BDCA-B707EADD76B5}"/>
              </a:ext>
            </a:extLst>
          </p:cNvPr>
          <p:cNvSpPr txBox="1"/>
          <p:nvPr/>
        </p:nvSpPr>
        <p:spPr>
          <a:xfrm>
            <a:off x="47836" y="187059"/>
            <a:ext cx="5604284" cy="51706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/>
          </a:p>
          <a:p>
            <a:endParaRPr lang="en-US" sz="4400" b="1" dirty="0"/>
          </a:p>
          <a:p>
            <a:endParaRPr lang="en-US" sz="4400" b="1" dirty="0"/>
          </a:p>
          <a:p>
            <a:r>
              <a:rPr lang="en-US" sz="4400" b="1" dirty="0"/>
              <a:t>Car counter</a:t>
            </a:r>
          </a:p>
          <a:p>
            <a:endParaRPr lang="en-US" sz="2800" b="1" dirty="0"/>
          </a:p>
          <a:p>
            <a:endParaRPr lang="en-US" sz="2800" b="1" dirty="0"/>
          </a:p>
          <a:p>
            <a:r>
              <a:rPr lang="en-US" sz="2800" b="1" dirty="0"/>
              <a:t>Electronic Shop Practice</a:t>
            </a:r>
            <a:br>
              <a:rPr lang="en-US" sz="2800" b="1" dirty="0"/>
            </a:br>
            <a:r>
              <a:rPr lang="en-US" sz="2800" b="1" dirty="0"/>
              <a:t>ECE 3100</a:t>
            </a:r>
            <a:br>
              <a:rPr lang="en-US" sz="2800" dirty="0"/>
            </a:br>
            <a:r>
              <a:rPr lang="en-US" sz="2000" b="1" dirty="0"/>
              <a:t>Department of Electrical &amp; Computer Engineering</a:t>
            </a:r>
            <a:br>
              <a:rPr lang="en-US" sz="2000" b="1" dirty="0"/>
            </a:br>
            <a:r>
              <a:rPr lang="en-US" sz="2000" b="1" dirty="0" err="1"/>
              <a:t>Rajshahi</a:t>
            </a:r>
            <a:r>
              <a:rPr lang="en-US" sz="2000" b="1" dirty="0"/>
              <a:t> University of Engineering &amp; Technology</a:t>
            </a:r>
            <a:br>
              <a:rPr lang="en-US" sz="1100" dirty="0"/>
            </a:b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BE4668-6EBD-3527-7DDE-CBA8333C5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96DC7B-F8FA-49F2-AF26-0401444D2D5B}" type="datetime1">
              <a:rPr lang="en-US" smtClean="0"/>
              <a:t>6/22/2022</a:t>
            </a:fld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1AC372-8A01-DF09-8B70-B2524F19B8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10</a:t>
            </a:fld>
            <a:endParaRPr lang="en-US"/>
          </a:p>
        </p:txBody>
      </p:sp>
      <p:pic>
        <p:nvPicPr>
          <p:cNvPr id="7" name="Picture 2" descr="Thank You GIF - ThankYou - Discover &amp; Share GIFs | Powerpoint animation,  Book cover artwork, Gif">
            <a:extLst>
              <a:ext uri="{FF2B5EF4-FFF2-40B4-BE49-F238E27FC236}">
                <a16:creationId xmlns:a16="http://schemas.microsoft.com/office/drawing/2014/main" id="{A88A7FE8-3A9F-494C-20C0-9791B846BD38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173" y="1988840"/>
            <a:ext cx="7085653" cy="39981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8386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914400"/>
            <a:ext cx="3312368" cy="930424"/>
          </a:xfrm>
        </p:spPr>
        <p:txBody>
          <a:bodyPr>
            <a:no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Team members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C463EC-FD27-1A0C-3488-30B2C35D81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7D0332-4EDB-4789-A6CC-197C0B17656A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3E78F67-6045-77E1-6858-666934AC1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EF278C-A8F6-DDA8-97EC-096A0DCB96B8}"/>
              </a:ext>
            </a:extLst>
          </p:cNvPr>
          <p:cNvSpPr txBox="1"/>
          <p:nvPr/>
        </p:nvSpPr>
        <p:spPr>
          <a:xfrm>
            <a:off x="683568" y="2564904"/>
            <a:ext cx="8229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Mahbuba</a:t>
            </a:r>
            <a:r>
              <a:rPr lang="en-US" sz="3200" dirty="0">
                <a:solidFill>
                  <a:schemeClr val="bg1"/>
                </a:solidFill>
              </a:rPr>
              <a:t> Habib (1810026)</a:t>
            </a:r>
          </a:p>
          <a:p>
            <a:r>
              <a:rPr lang="en-US" sz="3200" dirty="0" err="1">
                <a:solidFill>
                  <a:schemeClr val="bg1"/>
                </a:solidFill>
              </a:rPr>
              <a:t>Deba</a:t>
            </a:r>
            <a:r>
              <a:rPr lang="en-US" sz="3200" dirty="0">
                <a:solidFill>
                  <a:schemeClr val="bg1"/>
                </a:solidFill>
              </a:rPr>
              <a:t> </a:t>
            </a:r>
            <a:r>
              <a:rPr lang="en-US" sz="3200" dirty="0" err="1">
                <a:solidFill>
                  <a:schemeClr val="bg1"/>
                </a:solidFill>
              </a:rPr>
              <a:t>Priyo</a:t>
            </a:r>
            <a:r>
              <a:rPr lang="en-US" sz="3200" dirty="0">
                <a:solidFill>
                  <a:schemeClr val="bg1"/>
                </a:solidFill>
              </a:rPr>
              <a:t> Guha(1810027)</a:t>
            </a:r>
          </a:p>
          <a:p>
            <a:r>
              <a:rPr lang="en-US" sz="3200" dirty="0">
                <a:solidFill>
                  <a:schemeClr val="bg1"/>
                </a:solidFill>
              </a:rPr>
              <a:t>Md. Alif (1810028)</a:t>
            </a:r>
          </a:p>
        </p:txBody>
      </p:sp>
    </p:spTree>
    <p:extLst>
      <p:ext uri="{BB962C8B-B14F-4D97-AF65-F5344CB8AC3E}">
        <p14:creationId xmlns:p14="http://schemas.microsoft.com/office/powerpoint/2010/main" val="2566446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E434790-49D6-2A35-611F-537FD24C9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9B721-2809-4FBD-9256-3EDBC74EECB5}" type="datetime1">
              <a:rPr lang="en-US" smtClean="0"/>
              <a:t>6/22/2022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A65B1-40F3-94D8-8A42-8A64EBFC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3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DBE7D8A-ACA1-413E-C818-9612E99F9241}"/>
              </a:ext>
            </a:extLst>
          </p:cNvPr>
          <p:cNvSpPr txBox="1"/>
          <p:nvPr/>
        </p:nvSpPr>
        <p:spPr>
          <a:xfrm>
            <a:off x="1043608" y="2132856"/>
            <a:ext cx="777686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3200" dirty="0">
                <a:solidFill>
                  <a:schemeClr val="bg1"/>
                </a:solidFill>
              </a:rPr>
              <a:t>The project idea is a </a:t>
            </a:r>
            <a:r>
              <a:rPr lang="en-US" sz="3200" b="1" dirty="0">
                <a:solidFill>
                  <a:schemeClr val="bg1"/>
                </a:solidFill>
              </a:rPr>
              <a:t>“Car Counter”</a:t>
            </a:r>
            <a:r>
              <a:rPr lang="en-US" sz="3200" dirty="0">
                <a:solidFill>
                  <a:schemeClr val="bg1"/>
                </a:solidFill>
              </a:rPr>
              <a:t>. Here we will check the number of cars that are going in or coming out from a certain place. We will be able to check the remaining cars in a certain road or area.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14677AE-B401-5AF5-B660-703CD1CBE1F6}"/>
              </a:ext>
            </a:extLst>
          </p:cNvPr>
          <p:cNvSpPr txBox="1"/>
          <p:nvPr/>
        </p:nvSpPr>
        <p:spPr>
          <a:xfrm>
            <a:off x="4572000" y="916405"/>
            <a:ext cx="26642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  <a:latin typeface="+mj-lt"/>
              </a:rPr>
              <a:t>Theme</a:t>
            </a:r>
            <a:r>
              <a:rPr lang="en-GB" dirty="0"/>
              <a:t> 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908720"/>
            <a:ext cx="2952328" cy="864096"/>
          </a:xfrm>
        </p:spPr>
        <p:txBody>
          <a:bodyPr>
            <a:normAutofit/>
          </a:bodyPr>
          <a:lstStyle/>
          <a:p>
            <a:pPr algn="l"/>
            <a:r>
              <a:rPr lang="en-US" sz="3600" dirty="0">
                <a:solidFill>
                  <a:schemeClr val="bg1"/>
                </a:solidFill>
              </a:rPr>
              <a:t>Features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0A568A-3CED-6228-BA85-156087E2EF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1A62-A8BB-457C-A212-3C79BDC402B7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5366BB-CF98-A345-58A9-F7160B16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4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423500-D2E0-6B8E-B338-B7C1C0721BD1}"/>
              </a:ext>
            </a:extLst>
          </p:cNvPr>
          <p:cNvSpPr txBox="1"/>
          <p:nvPr/>
        </p:nvSpPr>
        <p:spPr>
          <a:xfrm>
            <a:off x="457200" y="2564904"/>
            <a:ext cx="6707088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* Taking live video as input .</a:t>
            </a:r>
          </a:p>
          <a:p>
            <a:r>
              <a:rPr lang="en-GB" sz="3200" dirty="0">
                <a:solidFill>
                  <a:schemeClr val="bg1"/>
                </a:solidFill>
              </a:rPr>
              <a:t>* </a:t>
            </a:r>
            <a:r>
              <a:rPr lang="en-US" sz="3200" dirty="0">
                <a:solidFill>
                  <a:schemeClr val="bg1"/>
                </a:solidFill>
              </a:rPr>
              <a:t>Process images of a road.</a:t>
            </a:r>
            <a:endParaRPr lang="en-GB" sz="32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* Count cars 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48763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E434790-49D6-2A35-611F-537FD24C9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9B721-2809-4FBD-9256-3EDBC74EECB5}" type="datetime1">
              <a:rPr lang="en-US" smtClean="0"/>
              <a:t>6/22/2022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A65B1-40F3-94D8-8A42-8A64EBFC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5</a:t>
            </a:fld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D54E3F-33BB-673B-0F49-8155CF0D8709}"/>
              </a:ext>
            </a:extLst>
          </p:cNvPr>
          <p:cNvSpPr txBox="1"/>
          <p:nvPr/>
        </p:nvSpPr>
        <p:spPr>
          <a:xfrm>
            <a:off x="1223628" y="2492896"/>
            <a:ext cx="669674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Python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chemeClr val="bg1"/>
                </a:solidFill>
              </a:rPr>
              <a:t>OpenCV (Open Source Computer Vision Library)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1F4373B-6EB3-CB78-8166-BE10A22966E5}"/>
              </a:ext>
            </a:extLst>
          </p:cNvPr>
          <p:cNvSpPr txBox="1"/>
          <p:nvPr/>
        </p:nvSpPr>
        <p:spPr>
          <a:xfrm>
            <a:off x="1475655" y="1786617"/>
            <a:ext cx="72040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4E9E86-764D-AA2A-05C9-873552C62F5A}"/>
              </a:ext>
            </a:extLst>
          </p:cNvPr>
          <p:cNvSpPr txBox="1"/>
          <p:nvPr/>
        </p:nvSpPr>
        <p:spPr>
          <a:xfrm>
            <a:off x="3131840" y="1052736"/>
            <a:ext cx="50405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Languages and Library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6515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908720"/>
            <a:ext cx="2952328" cy="864096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latin typeface="Futura Md BT" pitchFamily="34" charset="0"/>
              </a:rPr>
              <a:t>Hardware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57F6A34-8545-FD78-B1F3-C97BB5440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A94ECC-2C30-4200-920D-3AF2F184CA79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C7599-7F11-5F92-66C4-A03F842620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A57850-99EE-FFB9-17B7-906D049A2047}"/>
              </a:ext>
            </a:extLst>
          </p:cNvPr>
          <p:cNvSpPr txBox="1"/>
          <p:nvPr/>
        </p:nvSpPr>
        <p:spPr>
          <a:xfrm>
            <a:off x="827584" y="2492896"/>
            <a:ext cx="6048672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Raspberry Pi</a:t>
            </a:r>
          </a:p>
          <a:p>
            <a:pPr marL="342900" indent="-3429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Raspberry Pi Camera Module</a:t>
            </a:r>
          </a:p>
          <a:p>
            <a:pPr marL="342900" indent="-3429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Connectors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9764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E434790-49D6-2A35-611F-537FD24C9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9B721-2809-4FBD-9256-3EDBC74EECB5}" type="datetime1">
              <a:rPr lang="en-US" smtClean="0"/>
              <a:t>6/22/2022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A65B1-40F3-94D8-8A42-8A64EBFC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7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8E4662-2C2A-DF2E-B412-C8B41994D5E9}"/>
              </a:ext>
            </a:extLst>
          </p:cNvPr>
          <p:cNvSpPr txBox="1"/>
          <p:nvPr/>
        </p:nvSpPr>
        <p:spPr>
          <a:xfrm>
            <a:off x="1259632" y="2636912"/>
            <a:ext cx="7200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Record the video of a road with Camera Module.</a:t>
            </a: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Track the vehicles with OpenCV.</a:t>
            </a: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Process their images.</a:t>
            </a: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Count their numbers.</a:t>
            </a:r>
          </a:p>
          <a:p>
            <a:pPr marL="457200" indent="-457200">
              <a:buAutoNum type="arabicPeriod"/>
            </a:pPr>
            <a:r>
              <a:rPr lang="en-US" sz="3200" dirty="0">
                <a:solidFill>
                  <a:schemeClr val="bg1"/>
                </a:solidFill>
              </a:rPr>
              <a:t>Display the number.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AF1082C-EDD7-91D6-1A79-54F83F499956}"/>
              </a:ext>
            </a:extLst>
          </p:cNvPr>
          <p:cNvSpPr txBox="1"/>
          <p:nvPr/>
        </p:nvSpPr>
        <p:spPr>
          <a:xfrm>
            <a:off x="4067944" y="1100346"/>
            <a:ext cx="31683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Procedure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831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23528" y="908720"/>
            <a:ext cx="2952328" cy="864096"/>
          </a:xfrm>
        </p:spPr>
        <p:txBody>
          <a:bodyPr>
            <a:normAutofit/>
          </a:bodyPr>
          <a:lstStyle/>
          <a:p>
            <a:pPr algn="l"/>
            <a:r>
              <a:rPr lang="en-US" sz="3200" dirty="0">
                <a:solidFill>
                  <a:schemeClr val="bg1"/>
                </a:solidFill>
                <a:latin typeface="Futura Md BT" pitchFamily="34" charset="0"/>
              </a:rPr>
              <a:t>Video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893ECCF-2E05-B93D-B293-26E36AF23F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CF515-8A74-4D16-AE61-A4E2E6E2E9DC}" type="datetime1">
              <a:rPr lang="en-US" smtClean="0"/>
              <a:t>6/22/2022</a:t>
            </a:fld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E6DCEA-8242-BE85-69C2-CBE9352600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8</a:t>
            </a:fld>
            <a:endParaRPr lang="en-US"/>
          </a:p>
        </p:txBody>
      </p:sp>
      <p:pic>
        <p:nvPicPr>
          <p:cNvPr id="7" name="20220621_223147">
            <a:hlinkClick r:id="" action="ppaction://media"/>
            <a:extLst>
              <a:ext uri="{FF2B5EF4-FFF2-40B4-BE49-F238E27FC236}">
                <a16:creationId xmlns:a16="http://schemas.microsoft.com/office/drawing/2014/main" id="{719F16AF-CD5D-C860-3DA4-35B6AF5730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8519" y="1988840"/>
            <a:ext cx="8309340" cy="4352306"/>
          </a:xfrm>
          <a:prstGeom prst="rect">
            <a:avLst/>
          </a:prstGeom>
          <a:ln w="38100" cap="sq">
            <a:solidFill>
              <a:schemeClr val="bg1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FE434790-49D6-2A35-611F-537FD24C9C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79B721-2809-4FBD-9256-3EDBC74EECB5}" type="datetime1">
              <a:rPr lang="en-US" smtClean="0"/>
              <a:t>6/22/2022</a:t>
            </a:fld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0A65B1-40F3-94D8-8A42-8A64EBFC6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F9941-9830-4185-A6AE-B0D8376C74C9}" type="slidenum">
              <a:rPr lang="en-US" smtClean="0"/>
              <a:t>9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00BE5C-AD1F-746E-F599-5C0908F3A68F}"/>
              </a:ext>
            </a:extLst>
          </p:cNvPr>
          <p:cNvSpPr txBox="1"/>
          <p:nvPr/>
        </p:nvSpPr>
        <p:spPr>
          <a:xfrm>
            <a:off x="1522161" y="2132856"/>
            <a:ext cx="749917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GB" sz="3200" i="0" dirty="0">
                <a:solidFill>
                  <a:schemeClr val="bg1"/>
                </a:solidFill>
                <a:effectLst/>
              </a:rPr>
              <a:t>* Helps traffic police</a:t>
            </a:r>
          </a:p>
          <a:p>
            <a:pPr algn="l"/>
            <a:r>
              <a:rPr lang="en-GB" sz="3200" i="0" dirty="0">
                <a:solidFill>
                  <a:schemeClr val="bg1"/>
                </a:solidFill>
                <a:effectLst/>
              </a:rPr>
              <a:t>* Maintaining records</a:t>
            </a:r>
          </a:p>
          <a:p>
            <a:pPr algn="l"/>
            <a:r>
              <a:rPr lang="en-GB" sz="3200" i="0" dirty="0">
                <a:solidFill>
                  <a:schemeClr val="bg1"/>
                </a:solidFill>
                <a:effectLst/>
              </a:rPr>
              <a:t>* Traffic surveillance control</a:t>
            </a:r>
            <a:endParaRPr lang="en-US" sz="32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BE4664-85C0-82A2-E9E3-6C63DB454D4D}"/>
              </a:ext>
            </a:extLst>
          </p:cNvPr>
          <p:cNvSpPr txBox="1"/>
          <p:nvPr/>
        </p:nvSpPr>
        <p:spPr>
          <a:xfrm>
            <a:off x="4716016" y="980728"/>
            <a:ext cx="23762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Scope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467766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189</Words>
  <Application>Microsoft Office PowerPoint</Application>
  <PresentationFormat>On-screen Show (4:3)</PresentationFormat>
  <Paragraphs>56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Futura Md BT</vt:lpstr>
      <vt:lpstr>Тема Office</vt:lpstr>
      <vt:lpstr> </vt:lpstr>
      <vt:lpstr>Team members </vt:lpstr>
      <vt:lpstr>PowerPoint Presentation</vt:lpstr>
      <vt:lpstr>Features</vt:lpstr>
      <vt:lpstr>PowerPoint Presentation</vt:lpstr>
      <vt:lpstr>Hardware</vt:lpstr>
      <vt:lpstr>PowerPoint Presentation</vt:lpstr>
      <vt:lpstr>Video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 Here</dc:title>
  <dc:creator>1</dc:creator>
  <cp:lastModifiedBy>Dell</cp:lastModifiedBy>
  <cp:revision>10</cp:revision>
  <dcterms:created xsi:type="dcterms:W3CDTF">2013-08-05T12:27:28Z</dcterms:created>
  <dcterms:modified xsi:type="dcterms:W3CDTF">2022-06-21T18:40:34Z</dcterms:modified>
</cp:coreProperties>
</file>

<file path=docProps/thumbnail.jpeg>
</file>